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4" d="100"/>
          <a:sy n="64" d="100"/>
        </p:scale>
        <p:origin x="68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9F55A1-D70D-47C6-AE5E-83101A71934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5669405-EA09-4994-BCAA-B10D1D2FEE9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CF6700-4CDF-4E4E-A17D-3DD7F90378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8BCEC-55DF-4A68-9901-DF9A1F1A5D77}" type="datetimeFigureOut">
              <a:rPr lang="en-US" smtClean="0"/>
              <a:t>4/30/2019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229C43-1364-4E35-867B-882B02E5CA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09FED8-9626-4572-817D-385B42CD22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C2DD3-DD58-48BA-93DB-79D68942EB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88896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F26E5F-1C60-43C8-97DD-DD0FC1C6FF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5D2A182-A11E-4FC8-828E-7B727B00CD5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93CF6D-58AC-4AE3-9EDC-BA814BAFA2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8BCEC-55DF-4A68-9901-DF9A1F1A5D77}" type="datetimeFigureOut">
              <a:rPr lang="en-US" smtClean="0"/>
              <a:t>4/30/2019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A63E3A-7262-430F-9192-14CC6AA287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2E5816-5164-4CE1-8132-22B3AFA9CA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C2DD3-DD58-48BA-93DB-79D68942EB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80462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24B4E0D-3842-46D4-91F7-BAD85E612C0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9D4A405-AFFC-4419-AEB4-C137AB5B959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554A8E-5307-4022-A576-46596EF16A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8BCEC-55DF-4A68-9901-DF9A1F1A5D77}" type="datetimeFigureOut">
              <a:rPr lang="en-US" smtClean="0"/>
              <a:t>4/30/2019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C0769C-4BAB-4867-B532-CB8EAF6F10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CC1F92-FEB9-42E8-B2ED-98491A1877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C2DD3-DD58-48BA-93DB-79D68942EB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86046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ECC0FA-A1E6-40D5-9411-18B9EB9316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0F2AC5-FCA3-4F61-A2DE-25A39EBBBB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9E242D-F32F-4B53-A4C0-0C09105C62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8BCEC-55DF-4A68-9901-DF9A1F1A5D77}" type="datetimeFigureOut">
              <a:rPr lang="en-US" smtClean="0"/>
              <a:t>4/30/2019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3DA620-E8D5-470A-8A8D-869FD85600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63A3AB-EAAE-420A-AEC1-3CFE16D7BF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C2DD3-DD58-48BA-93DB-79D68942EB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81408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BDBAC0-C3F0-4C8B-9E34-F744F83DD6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E85146B-D9DF-42F1-AA2B-5D19D4C373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DA5547-51E3-4EEF-BF71-17B04C450A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8BCEC-55DF-4A68-9901-DF9A1F1A5D77}" type="datetimeFigureOut">
              <a:rPr lang="en-US" smtClean="0"/>
              <a:t>4/30/2019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30D85B-480C-4229-9775-67ABD97FE4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841674-3D23-48D5-963C-19E7CC1074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C2DD3-DD58-48BA-93DB-79D68942EB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05117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11FC52-C868-4C46-9EDC-F7F32D28D9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2F9DC0-6358-4DA5-82C2-6FF053ED33C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244DD39-EE3B-4448-AFB2-0C3D2E4B60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C2DA885-ECBC-42FC-805A-35742DFA73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8BCEC-55DF-4A68-9901-DF9A1F1A5D77}" type="datetimeFigureOut">
              <a:rPr lang="en-US" smtClean="0"/>
              <a:t>4/30/2019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4B2A47B-B847-4E5C-89C7-A1ECF086F7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871441D-6006-402C-9D2B-66F26E7F96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C2DD3-DD58-48BA-93DB-79D68942EB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564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5CDD3A-33C4-42FE-92AC-67A8B66730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92973F3-0AED-454F-8FAC-E3A8526D2A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9BCC936-35FC-4D55-B628-9F0B923599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A5DE7F2-C102-4477-B3AE-F396D051D47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25B45DA-F40B-43FF-80DD-B17DD265401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FFC3C9F-FE05-4E66-AFBD-167B3E59A8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8BCEC-55DF-4A68-9901-DF9A1F1A5D77}" type="datetimeFigureOut">
              <a:rPr lang="en-US" smtClean="0"/>
              <a:t>4/30/2019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3F7D481-C155-482D-837C-D40D7979C4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89C80EF-68B0-456A-ABCB-D7F45D01EF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C2DD3-DD58-48BA-93DB-79D68942EB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0593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8F503F-3E44-4A21-92FB-C29E9D60A0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82B0E76-D856-4D8D-919C-64FE12B990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8BCEC-55DF-4A68-9901-DF9A1F1A5D77}" type="datetimeFigureOut">
              <a:rPr lang="en-US" smtClean="0"/>
              <a:t>4/30/2019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E062DF6-A5CD-4D88-9201-DBF98F93B0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3BE6CE3-48F8-4151-A352-2FA73E12C1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C2DD3-DD58-48BA-93DB-79D68942EB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47388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5F626DC-E618-499B-9B88-E3BD701FD6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8BCEC-55DF-4A68-9901-DF9A1F1A5D77}" type="datetimeFigureOut">
              <a:rPr lang="en-US" smtClean="0"/>
              <a:t>4/30/2019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F6F6EBB-8E39-416A-8A86-91D129E02E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5D9A1D9-69AF-45AF-8CB8-33D9F4E1BD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C2DD3-DD58-48BA-93DB-79D68942EB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57751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A67338-8C73-4ADD-B158-CC10BE5538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EC0C82-B959-4B26-A83E-0740FAABA4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17DB7A0-7856-43FD-AC77-50740961E5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1A75BB0-4506-4283-ACA8-B2645350CB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8BCEC-55DF-4A68-9901-DF9A1F1A5D77}" type="datetimeFigureOut">
              <a:rPr lang="en-US" smtClean="0"/>
              <a:t>4/30/2019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3186745-03BD-40FE-9680-18F550F80C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0385E44-136A-4F94-B1F8-4E26E45021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C2DD3-DD58-48BA-93DB-79D68942EB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1973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BA9E56-1DCD-481B-9757-8C54AB7B1C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E586440-2B04-4ADD-A112-17B9F87E3DA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D1A6797-F56C-4268-A457-1CB5974B3FA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9679C60-225B-4D94-B538-057E6C65F9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8BCEC-55DF-4A68-9901-DF9A1F1A5D77}" type="datetimeFigureOut">
              <a:rPr lang="en-US" smtClean="0"/>
              <a:t>4/30/2019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0007709-1A41-4205-AAA5-57DD13E9B1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7ECB4DC-3FC2-44C2-BC11-C04C2C29A6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C2DD3-DD58-48BA-93DB-79D68942EB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7607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E9F1616-ACB7-4C51-AD61-7B68D3B7F4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63D3382-6F09-4001-BD35-AE91283816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3C9C11-D974-40D1-AC49-9A781648E7E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18BCEC-55DF-4A68-9901-DF9A1F1A5D77}" type="datetimeFigureOut">
              <a:rPr lang="en-US" smtClean="0"/>
              <a:t>4/30/2019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389569-88AA-41EA-BE9D-C8E230F1816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7AC512-DCDD-4558-8DF8-A0F29C1E7DA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8C2DD3-DD58-48BA-93DB-79D68942EB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40467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forms.office.com/Pages/ResponsePage.aspx?id=j0gLqp78hUGl4zhCIN8jykqJrvXbqhRGrmSygS-eAOBUQ0pFQ0Y5WkVLRDY3Q1JDTDJKNEdETVoyTy4u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feedback annotations - PowerPoint">
            <a:extLst>
              <a:ext uri="{FF2B5EF4-FFF2-40B4-BE49-F238E27FC236}">
                <a16:creationId xmlns:a16="http://schemas.microsoft.com/office/drawing/2014/main" id="{77D96615-4468-4713-AB81-5AF044DBD2B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690" t="34054" r="14137" b="10195"/>
          <a:stretch/>
        </p:blipFill>
        <p:spPr>
          <a:xfrm>
            <a:off x="325820" y="346840"/>
            <a:ext cx="10971952" cy="59488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67204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5AB0287-F335-4BDC-AA28-13D675D2DC77}"/>
              </a:ext>
            </a:extLst>
          </p:cNvPr>
          <p:cNvSpPr txBox="1"/>
          <p:nvPr/>
        </p:nvSpPr>
        <p:spPr>
          <a:xfrm>
            <a:off x="168166" y="199697"/>
            <a:ext cx="11624441" cy="57246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en-US" sz="3600" dirty="0"/>
              <a:t>PRACTICE 1: Add in commas where they belong.</a:t>
            </a:r>
          </a:p>
          <a:p>
            <a:pPr fontAlgn="base"/>
            <a:endParaRPr lang="en-US" sz="3600" dirty="0"/>
          </a:p>
          <a:p>
            <a:pPr fontAlgn="base"/>
            <a:r>
              <a:rPr lang="en-US" sz="3600" dirty="0"/>
              <a:t>"Hey SpongeBob can I borrow the cheese bucket?"</a:t>
            </a:r>
            <a:r>
              <a:rPr lang="en-US" sz="1600" dirty="0"/>
              <a:t>(Patrick in "SpongeBob SquarePants")</a:t>
            </a:r>
          </a:p>
          <a:p>
            <a:pPr fontAlgn="base"/>
            <a:endParaRPr lang="en-US" sz="1600" dirty="0"/>
          </a:p>
          <a:p>
            <a:pPr fontAlgn="base"/>
            <a:r>
              <a:rPr lang="en-US" sz="3600" dirty="0"/>
              <a:t>"You've been given a gift Peter. With great power, comes great responsibility.“ </a:t>
            </a:r>
            <a:r>
              <a:rPr lang="en-US" sz="1600" dirty="0"/>
              <a:t>(Cliff Robertson as Ben Parker in "Spider-Man 2", 2004)</a:t>
            </a:r>
          </a:p>
          <a:p>
            <a:pPr fontAlgn="base"/>
            <a:endParaRPr lang="en-US" sz="1600" dirty="0"/>
          </a:p>
          <a:p>
            <a:pPr fontAlgn="base"/>
            <a:r>
              <a:rPr lang="en-US" sz="3600" dirty="0"/>
              <a:t>"Smokey my friend you are entering a world of pain.“ </a:t>
            </a:r>
            <a:r>
              <a:rPr lang="en-US" sz="1600" dirty="0"/>
              <a:t>(John Goodman as Walter Sobchak in "The Big Lebowski", 1998)</a:t>
            </a:r>
          </a:p>
          <a:p>
            <a:pPr fontAlgn="base"/>
            <a:endParaRPr lang="en-US" sz="1600" dirty="0"/>
          </a:p>
          <a:p>
            <a:pPr fontAlgn="base"/>
            <a:r>
              <a:rPr lang="en-US" sz="3600" dirty="0"/>
              <a:t>"Frankly my dear I don't give a damn!“ </a:t>
            </a:r>
            <a:r>
              <a:rPr lang="en-US" sz="1600" dirty="0"/>
              <a:t>(Rhett Butler's final words to Scarlett O'Hara in Margaret Mitchell's novel, "Gone With the Wind", 1936)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87148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5AB0287-F335-4BDC-AA28-13D675D2DC77}"/>
              </a:ext>
            </a:extLst>
          </p:cNvPr>
          <p:cNvSpPr txBox="1"/>
          <p:nvPr/>
        </p:nvSpPr>
        <p:spPr>
          <a:xfrm>
            <a:off x="168166" y="199697"/>
            <a:ext cx="11624441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en-US" sz="3600" b="1" dirty="0">
                <a:solidFill>
                  <a:srgbClr val="FF0000"/>
                </a:solidFill>
              </a:rPr>
              <a:t>PRACTICE 1</a:t>
            </a:r>
            <a:r>
              <a:rPr lang="en-US" sz="3600" dirty="0"/>
              <a:t>: Add in commas where they belong.</a:t>
            </a:r>
          </a:p>
          <a:p>
            <a:pPr fontAlgn="base"/>
            <a:endParaRPr lang="en-US" sz="3600" dirty="0"/>
          </a:p>
          <a:p>
            <a:pPr fontAlgn="base"/>
            <a:r>
              <a:rPr lang="en-US" sz="3600" dirty="0"/>
              <a:t>"Hey</a:t>
            </a:r>
            <a:r>
              <a:rPr lang="en-US" sz="3600" dirty="0">
                <a:highlight>
                  <a:srgbClr val="FFFF00"/>
                </a:highlight>
              </a:rPr>
              <a:t>,</a:t>
            </a:r>
            <a:r>
              <a:rPr lang="en-US" sz="3600" dirty="0"/>
              <a:t> SpongeBob</a:t>
            </a:r>
            <a:r>
              <a:rPr lang="en-US" sz="3600" dirty="0">
                <a:highlight>
                  <a:srgbClr val="FFFF00"/>
                </a:highlight>
              </a:rPr>
              <a:t>,</a:t>
            </a:r>
            <a:r>
              <a:rPr lang="en-US" sz="3600" dirty="0"/>
              <a:t> can I borrow the cheese bucket?“</a:t>
            </a:r>
          </a:p>
          <a:p>
            <a:pPr fontAlgn="base"/>
            <a:endParaRPr lang="en-US" sz="3600" dirty="0"/>
          </a:p>
          <a:p>
            <a:pPr fontAlgn="base"/>
            <a:r>
              <a:rPr lang="en-US" sz="3600" dirty="0"/>
              <a:t>"You've been given a gift</a:t>
            </a:r>
            <a:r>
              <a:rPr lang="en-US" sz="3600" dirty="0">
                <a:highlight>
                  <a:srgbClr val="FFFF00"/>
                </a:highlight>
              </a:rPr>
              <a:t>,</a:t>
            </a:r>
            <a:r>
              <a:rPr lang="en-US" sz="3600" dirty="0"/>
              <a:t> Peter. With great power, comes great responsibility.“</a:t>
            </a:r>
          </a:p>
          <a:p>
            <a:pPr fontAlgn="base"/>
            <a:endParaRPr lang="en-US" sz="3600" dirty="0"/>
          </a:p>
          <a:p>
            <a:pPr fontAlgn="base"/>
            <a:r>
              <a:rPr lang="en-US" sz="3600" dirty="0"/>
              <a:t>"Smokey</a:t>
            </a:r>
            <a:r>
              <a:rPr lang="en-US" sz="3600" dirty="0">
                <a:highlight>
                  <a:srgbClr val="FFFF00"/>
                </a:highlight>
              </a:rPr>
              <a:t>,</a:t>
            </a:r>
            <a:r>
              <a:rPr lang="en-US" sz="3600" dirty="0"/>
              <a:t> my friend</a:t>
            </a:r>
            <a:r>
              <a:rPr lang="en-US" sz="3600" dirty="0">
                <a:highlight>
                  <a:srgbClr val="FFFF00"/>
                </a:highlight>
              </a:rPr>
              <a:t>,</a:t>
            </a:r>
            <a:r>
              <a:rPr lang="en-US" sz="3600" dirty="0"/>
              <a:t> you are entering a world of pain.“</a:t>
            </a:r>
          </a:p>
          <a:p>
            <a:pPr fontAlgn="base"/>
            <a:endParaRPr lang="en-US" sz="3600" dirty="0"/>
          </a:p>
          <a:p>
            <a:pPr fontAlgn="base"/>
            <a:r>
              <a:rPr lang="en-US" sz="3600" dirty="0"/>
              <a:t>"Frankly</a:t>
            </a:r>
            <a:r>
              <a:rPr lang="en-US" sz="3600" dirty="0">
                <a:highlight>
                  <a:srgbClr val="FFFF00"/>
                </a:highlight>
              </a:rPr>
              <a:t>,</a:t>
            </a:r>
            <a:r>
              <a:rPr lang="en-US" sz="3600" dirty="0"/>
              <a:t> my dear</a:t>
            </a:r>
            <a:r>
              <a:rPr lang="en-US" sz="3600" dirty="0">
                <a:highlight>
                  <a:srgbClr val="FFFF00"/>
                </a:highlight>
              </a:rPr>
              <a:t>, </a:t>
            </a:r>
            <a:r>
              <a:rPr lang="en-US" sz="3600" dirty="0"/>
              <a:t>I don't give a damn!"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17715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91A0E46-F8BF-482D-8D88-DF13A3070B58}"/>
              </a:ext>
            </a:extLst>
          </p:cNvPr>
          <p:cNvSpPr txBox="1"/>
          <p:nvPr/>
        </p:nvSpPr>
        <p:spPr>
          <a:xfrm>
            <a:off x="437322" y="437322"/>
            <a:ext cx="11241156" cy="33855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</a:rPr>
              <a:t>PRACTICE 2</a:t>
            </a:r>
          </a:p>
          <a:p>
            <a:endParaRPr lang="en-US" sz="2800" dirty="0"/>
          </a:p>
          <a:p>
            <a:r>
              <a:rPr lang="en-US" sz="2800" dirty="0"/>
              <a:t>Click on the link to FORMS to take the quiz.</a:t>
            </a:r>
          </a:p>
          <a:p>
            <a:endParaRPr lang="en-US" sz="2800" dirty="0"/>
          </a:p>
          <a:p>
            <a:r>
              <a:rPr lang="en-US" sz="2800" dirty="0">
                <a:hlinkClick r:id="rId2"/>
              </a:rPr>
              <a:t>https://forms.office.com/Pages/ResponsePage.aspx?id=j0gLqp78hUGl4zhCIN8jykqJrvXbqhRGrmSygS-eAOBUQ0pFQ0Y5WkVLRDY3Q1JDTDJKNEdETVoyTy4u</a:t>
            </a:r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4500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157</Words>
  <Application>Microsoft Office PowerPoint</Application>
  <PresentationFormat>Widescreen</PresentationFormat>
  <Paragraphs>23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REMAR, COLLEEN</dc:creator>
  <cp:lastModifiedBy>REMAR, COLLEEN</cp:lastModifiedBy>
  <cp:revision>2</cp:revision>
  <dcterms:created xsi:type="dcterms:W3CDTF">2019-04-30T16:47:33Z</dcterms:created>
  <dcterms:modified xsi:type="dcterms:W3CDTF">2019-04-30T17:17:41Z</dcterms:modified>
</cp:coreProperties>
</file>