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F55A1-D70D-47C6-AE5E-83101A719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669405-EA09-4994-BCAA-B10D1D2FE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F6700-4CDF-4E4E-A17D-3DD7F903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29C43-1364-4E35-867B-882B02E5C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9FED8-9626-4572-817D-385B42CD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8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6E5F-1C60-43C8-97DD-DD0FC1C6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2A182-A11E-4FC8-828E-7B727B00C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3CF6D-58AC-4AE3-9EDC-BA814BAF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63E3A-7262-430F-9192-14CC6AA2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E5816-5164-4CE1-8132-22B3AFA9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4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4B4E0D-3842-46D4-91F7-BAD85E612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4A405-AFFC-4419-AEB4-C137AB5B9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54A8E-5307-4022-A576-46596EF16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0769C-4BAB-4867-B532-CB8EAF6F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C1F92-FEB9-42E8-B2ED-98491A18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C0FA-A1E6-40D5-9411-18B9EB931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F2AC5-FCA3-4F61-A2DE-25A39EBBB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E242D-F32F-4B53-A4C0-0C09105C6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DA620-E8D5-470A-8A8D-869FD8560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3A3AB-EAAE-420A-AEC1-3CFE16D7B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4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BAC0-C3F0-4C8B-9E34-F744F83D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5146B-D9DF-42F1-AA2B-5D19D4C3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A5547-51E3-4EEF-BF71-17B04C45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0D85B-480C-4229-9775-67ABD97F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41674-3D23-48D5-963C-19E7CC107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1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FC52-C868-4C46-9EDC-F7F32D28D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F9DC0-6358-4DA5-82C2-6FF053ED3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4DD39-EE3B-4448-AFB2-0C3D2E4B6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DA885-ECBC-42FC-805A-35742DFA7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2A47B-B847-4E5C-89C7-A1ECF086F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1441D-6006-402C-9D2B-66F26E7F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DD3A-33C4-42FE-92AC-67A8B667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973F3-0AED-454F-8FAC-E3A8526D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CC936-35FC-4D55-B628-9F0B92359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DE7F2-C102-4477-B3AE-F396D051D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B45DA-F40B-43FF-80DD-B17DD2654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FC3C9F-FE05-4E66-AFBD-167B3E59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F7D481-C155-482D-837C-D40D7979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C80EF-68B0-456A-ABCB-D7F45D01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9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F503F-3E44-4A21-92FB-C29E9D60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B0E76-D856-4D8D-919C-64FE12B9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62DF6-A5CD-4D88-9201-DBF98F93B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E6CE3-48F8-4151-A352-2FA73E12C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3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626DC-E618-499B-9B88-E3BD701F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F6EBB-8E39-416A-8A86-91D129E0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9A1D9-69AF-45AF-8CB8-33D9F4E1B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7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67338-8C73-4ADD-B158-CC10BE553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C0C82-B959-4B26-A83E-0740FAABA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DB7A0-7856-43FD-AC77-50740961E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75BB0-4506-4283-ACA8-B2645350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86745-03BD-40FE-9680-18F550F80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85E44-136A-4F94-B1F8-4E26E450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9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A9E56-1DCD-481B-9757-8C54AB7B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86440-2B04-4ADD-A112-17B9F87E3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6797-F56C-4268-A457-1CB5974B3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79C60-225B-4D94-B538-057E6C65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07709-1A41-4205-AAA5-57DD13E9B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CB4DC-3FC2-44C2-BC11-C04C2C29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6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9F1616-ACB7-4C51-AD61-7B68D3B7F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D3382-6F09-4001-BD35-AE9128381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C9C11-D974-40D1-AC49-9A781648E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BCEC-55DF-4A68-9901-DF9A1F1A5D7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89569-88AA-41EA-BE9D-C8E230F18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AC512-DCDD-4558-8DF8-A0F29C1E7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C2DD3-DD58-48BA-93DB-79D68942E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4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j0gLqp78hUGl4zhCIN8jykqJrvXbqhRGrmSygS-eAOBUQ0pFQ0Y5WkVLRDY3Q1JDTDJKNEdETVoyTy4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eedback annotations - PowerPoint">
            <a:extLst>
              <a:ext uri="{FF2B5EF4-FFF2-40B4-BE49-F238E27FC236}">
                <a16:creationId xmlns:a16="http://schemas.microsoft.com/office/drawing/2014/main" id="{77D96615-4468-4713-AB81-5AF044DBD2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90" t="34054" r="14137" b="10195"/>
          <a:stretch/>
        </p:blipFill>
        <p:spPr>
          <a:xfrm>
            <a:off x="325820" y="346840"/>
            <a:ext cx="10971952" cy="594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72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B0287-F335-4BDC-AA28-13D675D2DC77}"/>
              </a:ext>
            </a:extLst>
          </p:cNvPr>
          <p:cNvSpPr txBox="1"/>
          <p:nvPr/>
        </p:nvSpPr>
        <p:spPr>
          <a:xfrm>
            <a:off x="168166" y="199697"/>
            <a:ext cx="1162444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600" dirty="0"/>
              <a:t>PRACTICE 1: Add in commas where they belong.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"Hey SpongeBob can I borrow the cheese bucket?"</a:t>
            </a:r>
            <a:r>
              <a:rPr lang="en-US" sz="1600" dirty="0"/>
              <a:t>(Patrick in "SpongeBob SquarePants")</a:t>
            </a:r>
          </a:p>
          <a:p>
            <a:pPr fontAlgn="base"/>
            <a:endParaRPr lang="en-US" sz="1600" dirty="0"/>
          </a:p>
          <a:p>
            <a:pPr fontAlgn="base"/>
            <a:r>
              <a:rPr lang="en-US" sz="3600" dirty="0"/>
              <a:t>"You've been given a gift Peter. With great power, comes great responsibility.“ </a:t>
            </a:r>
            <a:r>
              <a:rPr lang="en-US" sz="1600" dirty="0"/>
              <a:t>(Cliff Robertson as Ben Parker in "Spider-Man 2", 2004)</a:t>
            </a:r>
          </a:p>
          <a:p>
            <a:pPr fontAlgn="base"/>
            <a:endParaRPr lang="en-US" sz="1600" dirty="0"/>
          </a:p>
          <a:p>
            <a:pPr fontAlgn="base"/>
            <a:r>
              <a:rPr lang="en-US" sz="3600" dirty="0"/>
              <a:t>"Smokey my friend you are entering a world of pain.“ </a:t>
            </a:r>
            <a:r>
              <a:rPr lang="en-US" sz="1600" dirty="0"/>
              <a:t>(John Goodman as Walter Sobchak in "The Big Lebowski", 1998)</a:t>
            </a:r>
          </a:p>
          <a:p>
            <a:pPr fontAlgn="base"/>
            <a:endParaRPr lang="en-US" sz="1600" dirty="0"/>
          </a:p>
          <a:p>
            <a:pPr fontAlgn="base"/>
            <a:r>
              <a:rPr lang="en-US" sz="3600" dirty="0"/>
              <a:t>"Frankly my dear I don't give a damn!“ </a:t>
            </a:r>
            <a:r>
              <a:rPr lang="en-US" sz="1600" dirty="0"/>
              <a:t>(Rhett Butler's final words to Scarlett O'Hara in Margaret Mitchell's novel, "Gone With the Wind", 1936)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1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B0287-F335-4BDC-AA28-13D675D2DC77}"/>
              </a:ext>
            </a:extLst>
          </p:cNvPr>
          <p:cNvSpPr txBox="1"/>
          <p:nvPr/>
        </p:nvSpPr>
        <p:spPr>
          <a:xfrm>
            <a:off x="168166" y="199697"/>
            <a:ext cx="116244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600" b="1" dirty="0">
                <a:solidFill>
                  <a:srgbClr val="FF0000"/>
                </a:solidFill>
              </a:rPr>
              <a:t>PRACTICE 1</a:t>
            </a:r>
            <a:r>
              <a:rPr lang="en-US" sz="3600" dirty="0"/>
              <a:t>: Add in commas where they belong.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"Hey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 SpongeBob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 can I borrow the cheese bucket?“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"You've been given a gift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 Peter. With great power, comes great responsibility.“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"Smokey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 my friend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 you are entering a world of pain.“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"Frankly</a:t>
            </a:r>
            <a:r>
              <a:rPr lang="en-US" sz="3600" dirty="0">
                <a:highlight>
                  <a:srgbClr val="FFFF00"/>
                </a:highlight>
              </a:rPr>
              <a:t>,</a:t>
            </a:r>
            <a:r>
              <a:rPr lang="en-US" sz="3600" dirty="0"/>
              <a:t> my dear</a:t>
            </a:r>
            <a:r>
              <a:rPr lang="en-US" sz="3600" dirty="0">
                <a:highlight>
                  <a:srgbClr val="FFFF00"/>
                </a:highlight>
              </a:rPr>
              <a:t>, </a:t>
            </a:r>
            <a:r>
              <a:rPr lang="en-US" sz="3600" dirty="0"/>
              <a:t>I don't give a damn!"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77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1A0E46-F8BF-482D-8D88-DF13A3070B58}"/>
              </a:ext>
            </a:extLst>
          </p:cNvPr>
          <p:cNvSpPr txBox="1"/>
          <p:nvPr/>
        </p:nvSpPr>
        <p:spPr>
          <a:xfrm>
            <a:off x="437322" y="437322"/>
            <a:ext cx="112411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PRACTICE 2</a:t>
            </a:r>
          </a:p>
          <a:p>
            <a:endParaRPr lang="en-US" sz="2800" dirty="0"/>
          </a:p>
          <a:p>
            <a:r>
              <a:rPr lang="en-US" sz="2800" dirty="0"/>
              <a:t>Click on the link to FORMS to take the quiz.</a:t>
            </a:r>
          </a:p>
          <a:p>
            <a:endParaRPr lang="en-US" sz="2800" dirty="0"/>
          </a:p>
          <a:p>
            <a:r>
              <a:rPr lang="en-US" sz="2800" dirty="0">
                <a:hlinkClick r:id="rId2"/>
              </a:rPr>
              <a:t>https://forms.office.com/Pages/ResponsePage.aspx?id=j0gLqp78hUGl4zhCIN8jykqJrvXbqhRGrmSygS-eAOBUQ0pFQ0Y5WkVLRDY3Q1JDTDJKNEdETVoyTy4u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REMAR, COLLEEN</dc:creator>
  <cp:lastModifiedBy>REMAR, COLLEEN</cp:lastModifiedBy>
  <cp:revision>2</cp:revision>
  <dcterms:created xsi:type="dcterms:W3CDTF">2019-04-30T16:47:33Z</dcterms:created>
  <dcterms:modified xsi:type="dcterms:W3CDTF">2019-04-30T17:17:41Z</dcterms:modified>
</cp:coreProperties>
</file>